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85" r:id="rId6"/>
    <p:sldId id="289" r:id="rId7"/>
    <p:sldId id="259" r:id="rId8"/>
    <p:sldId id="286" r:id="rId9"/>
    <p:sldId id="260" r:id="rId10"/>
    <p:sldId id="287" r:id="rId11"/>
    <p:sldId id="261" r:id="rId12"/>
    <p:sldId id="262" r:id="rId13"/>
    <p:sldId id="288" r:id="rId14"/>
    <p:sldId id="290" r:id="rId15"/>
    <p:sldId id="274" r:id="rId16"/>
    <p:sldId id="265" r:id="rId17"/>
    <p:sldId id="284" r:id="rId18"/>
    <p:sldId id="269" r:id="rId19"/>
    <p:sldId id="275" r:id="rId20"/>
    <p:sldId id="272" r:id="rId21"/>
    <p:sldId id="267" r:id="rId22"/>
    <p:sldId id="273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1" r:id="rId33"/>
    <p:sldId id="292" r:id="rId3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4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9FD-1B32-8A42-5B9B-42BE9723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1AE60-3BAE-8746-EE18-1037DC76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1559" cy="6858000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D423D2-6C2B-CAFA-E357-7307536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68" y="0"/>
            <a:ext cx="5120014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A8046-6F61-C2CE-01AA-0AB6025421D5}"/>
              </a:ext>
            </a:extLst>
          </p:cNvPr>
          <p:cNvSpPr txBox="1"/>
          <p:nvPr/>
        </p:nvSpPr>
        <p:spPr>
          <a:xfrm>
            <a:off x="8675351" y="-14902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10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E38F5-A0E1-B37B-5DB7-AD2E5BB68918}"/>
              </a:ext>
            </a:extLst>
          </p:cNvPr>
          <p:cNvSpPr txBox="1"/>
          <p:nvPr/>
        </p:nvSpPr>
        <p:spPr>
          <a:xfrm>
            <a:off x="7629298" y="359978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E8747-92EF-70AA-F873-64B852927CF9}"/>
              </a:ext>
            </a:extLst>
          </p:cNvPr>
          <p:cNvSpPr txBox="1"/>
          <p:nvPr/>
        </p:nvSpPr>
        <p:spPr>
          <a:xfrm>
            <a:off x="7077302" y="5095866"/>
            <a:ext cx="2377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, space c. O(h)-</a:t>
            </a:r>
            <a:r>
              <a:rPr lang="en-US" sz="900" i="1" dirty="0" err="1">
                <a:solidFill>
                  <a:schemeClr val="bg2">
                    <a:lumMod val="50000"/>
                  </a:schemeClr>
                </a:solidFill>
              </a:rPr>
              <a:t>rec.stack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: O(</a:t>
            </a:r>
            <a:r>
              <a:rPr lang="en-US" sz="900" i="1" dirty="0" err="1">
                <a:solidFill>
                  <a:schemeClr val="bg2">
                    <a:lumMod val="50000"/>
                  </a:schemeClr>
                </a:solidFill>
              </a:rPr>
              <a:t>logn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</a:rPr>
              <a:t>) or O(n)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2B0013-FF32-BC5A-1CE1-3986AD18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85" y="1996711"/>
            <a:ext cx="3009900" cy="193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56ACE-4251-5B28-531F-36BE9876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4" y="65504"/>
            <a:ext cx="3200400" cy="186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195D5-C060-4677-7480-D28A1151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52" y="-2232"/>
            <a:ext cx="3086100" cy="2552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AE2B84-73BA-CF6B-CB0D-C626DA1EB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50" y="4191306"/>
            <a:ext cx="2806700" cy="1892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D5308-8841-D4BB-DC6C-4AA0D9356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815" y="2300996"/>
            <a:ext cx="3225800" cy="1346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C764EF-26E7-EAAB-332C-5A8C6C78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3512"/>
            <a:ext cx="2997200" cy="2197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DC8E02-0F9B-3531-7521-9916CE9F3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252" y="5522822"/>
            <a:ext cx="2997200" cy="1231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0B6F2C-CE06-654C-B4AF-2670EEC7C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3252" y="3708282"/>
            <a:ext cx="3200400" cy="1625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D8A661-F9B2-5BBC-20D0-048AEEDE7B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2947" y="5013173"/>
            <a:ext cx="3378200" cy="184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A192E6-22CA-B6B8-CA7D-8927D5AEA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663" y="2636936"/>
            <a:ext cx="3181471" cy="22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A2DB-5E6F-FBAD-3FA0-4416181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EC5A61-DDFF-A3A1-56C9-A18A7190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4831" cy="281417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217081A-E1D5-5A80-62BC-F114C300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0701"/>
            <a:ext cx="2930769" cy="2666259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0A68577-E0CF-1766-0568-2AB2F030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86" y="0"/>
            <a:ext cx="3747427" cy="547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EEB92-4118-609B-5799-B42D15031C27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B089FC-C805-0C43-13F0-365D7EC49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169" y="4967067"/>
            <a:ext cx="3057517" cy="18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751-25BD-6CD5-3C60-B4E2BE5F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304029-49AC-E50C-F78D-87A8AA8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" y="0"/>
            <a:ext cx="4330700" cy="3683000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B76F0DD-C45E-A31E-D321-4363AA8D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0"/>
            <a:ext cx="5181600" cy="2946400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32EBD2C-F612-E147-3F53-48E0A0FE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1" y="33285"/>
            <a:ext cx="4394200" cy="522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280C4-991C-E4C9-1EBD-EF6F90937BFB}"/>
              </a:ext>
            </a:extLst>
          </p:cNvPr>
          <p:cNvSpPr txBox="1"/>
          <p:nvPr/>
        </p:nvSpPr>
        <p:spPr>
          <a:xfrm>
            <a:off x="8612306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785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70921" y="-13607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0" y="4725348"/>
            <a:ext cx="3559234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6" y="2601645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98"/>
            <a:ext cx="1992923" cy="215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9" y="51098"/>
            <a:ext cx="3450422" cy="2374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3" y="2396"/>
            <a:ext cx="3528646" cy="2481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4" y="2425799"/>
            <a:ext cx="2973776" cy="189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BDEB1-71D5-0CE3-BF0A-A6236ED11022}"/>
              </a:ext>
            </a:extLst>
          </p:cNvPr>
          <p:cNvSpPr txBox="1"/>
          <p:nvPr/>
        </p:nvSpPr>
        <p:spPr>
          <a:xfrm>
            <a:off x="6904684" y="4908328"/>
            <a:ext cx="1882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Linked Lists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5" y="2425800"/>
            <a:ext cx="3027601" cy="3616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725055" y="-12578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"/>
            <a:ext cx="4594783" cy="475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-1883"/>
            <a:ext cx="4372707" cy="3649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441045-C66F-856D-159C-C203BC7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" y="3612701"/>
            <a:ext cx="3314749" cy="33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2CB15-AB3C-A9AD-C1F0-D6473726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59275"/>
            <a:ext cx="3399692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73CEF5-F3C5-E7B1-7296-7E359A88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" y="0"/>
            <a:ext cx="8139023" cy="34290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B499B3-B199-022F-95D7-17717D20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2333357"/>
            <a:ext cx="4445263" cy="4524643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46A159-3E3E-781B-82D6-9021147B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" y="3405554"/>
            <a:ext cx="4796568" cy="32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3900741"/>
            <a:ext cx="2694125" cy="305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27" y="75797"/>
            <a:ext cx="2249469" cy="1581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65" y="75797"/>
            <a:ext cx="2072814" cy="1581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568" y="4171824"/>
            <a:ext cx="2734276" cy="215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580" y="4936590"/>
            <a:ext cx="3267327" cy="187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37138" r="60708" b="34617"/>
          <a:stretch/>
        </p:blipFill>
        <p:spPr>
          <a:xfrm>
            <a:off x="4380916" y="1657681"/>
            <a:ext cx="2797248" cy="2571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24029" y="21562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2B226-75F7-1FDF-F754-80091C0C05F8}"/>
              </a:ext>
            </a:extLst>
          </p:cNvPr>
          <p:cNvSpPr txBox="1"/>
          <p:nvPr/>
        </p:nvSpPr>
        <p:spPr>
          <a:xfrm>
            <a:off x="4655540" y="27511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t.&amp;</a:t>
            </a:r>
            <a:r>
              <a:rPr lang="en-US" sz="1200" b="1" dirty="0" err="1"/>
              <a:t>s.c</a:t>
            </a:r>
            <a:r>
              <a:rPr lang="en-US" sz="1200" b="1" dirty="0"/>
              <a:t>. O(n)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2C81-A36C-A970-044D-25D8FC2DD40C}"/>
              </a:ext>
            </a:extLst>
          </p:cNvPr>
          <p:cNvSpPr txBox="1"/>
          <p:nvPr/>
        </p:nvSpPr>
        <p:spPr>
          <a:xfrm>
            <a:off x="6690687" y="259944"/>
            <a:ext cx="225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M. doesn’t help </a:t>
            </a:r>
            <a:r>
              <a:rPr lang="en-US" sz="1200" b="1" dirty="0" err="1"/>
              <a:t>t.c.</a:t>
            </a:r>
            <a:r>
              <a:rPr lang="en-US" sz="1200" b="1" dirty="0"/>
              <a:t>, adds to </a:t>
            </a:r>
            <a:r>
              <a:rPr lang="en-US" sz="1200" b="1" dirty="0" err="1"/>
              <a:t>s.c.</a:t>
            </a:r>
            <a:endParaRPr lang="en-US" sz="1200" b="1" dirty="0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FAC8DE-DD33-0679-5525-1D73D2D68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853" y="3296141"/>
            <a:ext cx="2259834" cy="15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7808A-C813-A38E-12EE-86D5BBE95C25}"/>
              </a:ext>
            </a:extLst>
          </p:cNvPr>
          <p:cNvSpPr txBox="1"/>
          <p:nvPr/>
        </p:nvSpPr>
        <p:spPr>
          <a:xfrm>
            <a:off x="4380916" y="1890406"/>
            <a:ext cx="228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Unlike for factorial M. helps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1D12-31DC-C72B-2A52-74A892AC52BE}"/>
              </a:ext>
            </a:extLst>
          </p:cNvPr>
          <p:cNvSpPr txBox="1"/>
          <p:nvPr/>
        </p:nvSpPr>
        <p:spPr>
          <a:xfrm>
            <a:off x="6215489" y="206363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s.c.</a:t>
            </a:r>
            <a:r>
              <a:rPr lang="en-US" sz="1200" dirty="0"/>
              <a:t> space + memo = 2O(n)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A330-9D4E-2835-C3C3-1993E5794EAC}"/>
              </a:ext>
            </a:extLst>
          </p:cNvPr>
          <p:cNvSpPr txBox="1"/>
          <p:nvPr/>
        </p:nvSpPr>
        <p:spPr>
          <a:xfrm>
            <a:off x="6262514" y="5252072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because 2 calls for each n. </a:t>
            </a:r>
            <a:r>
              <a:rPr lang="en-US" sz="1100" i="1" dirty="0" err="1"/>
              <a:t>S.c.</a:t>
            </a:r>
            <a:r>
              <a:rPr lang="en-US" sz="1100" i="1" dirty="0"/>
              <a:t> O(n) –</a:t>
            </a:r>
          </a:p>
          <a:p>
            <a:r>
              <a:rPr lang="en-US" sz="1100" i="1" dirty="0"/>
              <a:t>         depth of recursion stack 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439003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" y="445474"/>
            <a:ext cx="513533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615351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346D-DEAA-837A-6CD2-633BAA11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15" y="445474"/>
            <a:ext cx="4075732" cy="59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0925-F928-C6DF-DD1F-E9E58A9CF84A}"/>
              </a:ext>
            </a:extLst>
          </p:cNvPr>
          <p:cNvSpPr txBox="1"/>
          <p:nvPr/>
        </p:nvSpPr>
        <p:spPr>
          <a:xfrm>
            <a:off x="8712206" y="11724"/>
            <a:ext cx="4571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983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12306" y="-1884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993A-FD5D-CF32-2E48-1F348AD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13" y="22310"/>
            <a:ext cx="44704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33</a:t>
            </a:r>
          </a:p>
        </p:txBody>
      </p:sp>
      <p:pic>
        <p:nvPicPr>
          <p:cNvPr id="5" name="Picture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1625482-3515-C33F-6F6E-205EAFE1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753583"/>
            <a:ext cx="7772400" cy="577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5030F-34BB-E55A-45A0-3FFF23733DBF}"/>
              </a:ext>
            </a:extLst>
          </p:cNvPr>
          <p:cNvSpPr txBox="1"/>
          <p:nvPr/>
        </p:nvSpPr>
        <p:spPr>
          <a:xfrm>
            <a:off x="375138" y="241034"/>
            <a:ext cx="4714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OpenAI Agents Framework: Self-Reflection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6F1B-FCDE-35C4-2852-531CAEEF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D6117-A4DC-CC0F-D3DE-FF63ECD681E8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34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5A3FAE-68AB-D1B5-6644-F286E519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2" y="539262"/>
            <a:ext cx="7772400" cy="6148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48969-E73F-0D9F-33AC-321FF37F82B5}"/>
              </a:ext>
            </a:extLst>
          </p:cNvPr>
          <p:cNvSpPr txBox="1"/>
          <p:nvPr/>
        </p:nvSpPr>
        <p:spPr>
          <a:xfrm>
            <a:off x="354352" y="127429"/>
            <a:ext cx="4322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LangChain</a:t>
            </a:r>
            <a:r>
              <a:rPr lang="en-US" sz="2000" b="1" dirty="0"/>
              <a:t> Framework: Self-Reflection</a:t>
            </a:r>
          </a:p>
        </p:txBody>
      </p:sp>
    </p:spTree>
    <p:extLst>
      <p:ext uri="{BB962C8B-B14F-4D97-AF65-F5344CB8AC3E}">
        <p14:creationId xmlns:p14="http://schemas.microsoft.com/office/powerpoint/2010/main" val="26257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F1C3-953A-6FAA-A957-DD15803BF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9D6AD97-F1F7-A5BE-2442-BA77EE9CD1B6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7406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F885-CCF9-C2F5-6A69-FCF4F92C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A40D8-A2ED-5DB2-F198-59CD92CA04B2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A556-D3C8-5DBC-EEE6-48C21455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2A1D0-A831-1F7E-90F5-46BF9472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9" y="2451128"/>
            <a:ext cx="3534266" cy="2213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83DE-4253-6FAB-638E-2436E130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9" y="-1"/>
            <a:ext cx="4349260" cy="24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73A65-93EE-7F02-8119-D9ABC3923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794" y="4191820"/>
            <a:ext cx="3157206" cy="264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FF922-EF2F-EC52-2FCF-A5A201D5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77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C14B-64E9-3CD9-BBBA-4578CE66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FA859F43-E946-3510-D011-D59E6259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244" cy="2614246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C6DD4E-F466-F067-6E12-2E08917B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078"/>
            <a:ext cx="6682154" cy="4258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264D4-CE21-20F1-0A11-80D03B6F2085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219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349262"/>
            <a:ext cx="3185756" cy="2419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7F4E-3E79-F6BF-1815-8AA73BFF6ADE}"/>
              </a:ext>
            </a:extLst>
          </p:cNvPr>
          <p:cNvSpPr txBox="1"/>
          <p:nvPr/>
        </p:nvSpPr>
        <p:spPr>
          <a:xfrm rot="16200000">
            <a:off x="5507150" y="1910862"/>
            <a:ext cx="9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Bin.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EE90-6913-BF6D-460C-6A1B274AF2B1}"/>
              </a:ext>
            </a:extLst>
          </p:cNvPr>
          <p:cNvSpPr txBox="1"/>
          <p:nvPr/>
        </p:nvSpPr>
        <p:spPr>
          <a:xfrm>
            <a:off x="8308069" y="317327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build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01905-63EA-ED4D-2152-8EE931A7AD3F}"/>
              </a:ext>
            </a:extLst>
          </p:cNvPr>
          <p:cNvSpPr txBox="1"/>
          <p:nvPr/>
        </p:nvSpPr>
        <p:spPr>
          <a:xfrm>
            <a:off x="8120502" y="375942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extract </a:t>
            </a:r>
            <a:r>
              <a:rPr lang="en-US" sz="1100" b="1" i="1" dirty="0" err="1"/>
              <a:t>elems</a:t>
            </a:r>
            <a:endParaRPr lang="en-US" sz="11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863D-73B4-2757-B429-8F98F56A432C}"/>
              </a:ext>
            </a:extLst>
          </p:cNvPr>
          <p:cNvSpPr txBox="1"/>
          <p:nvPr/>
        </p:nvSpPr>
        <p:spPr>
          <a:xfrm>
            <a:off x="7915389" y="4202093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44860-F362-F6FC-2430-94DAF08B9947}"/>
              </a:ext>
            </a:extLst>
          </p:cNvPr>
          <p:cNvSpPr txBox="1"/>
          <p:nvPr/>
        </p:nvSpPr>
        <p:spPr>
          <a:xfrm>
            <a:off x="7899860" y="4818316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left child exists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D41DC-9929-8DB6-FE3F-43AF36F60150}"/>
              </a:ext>
            </a:extLst>
          </p:cNvPr>
          <p:cNvSpPr txBox="1"/>
          <p:nvPr/>
        </p:nvSpPr>
        <p:spPr>
          <a:xfrm>
            <a:off x="7908639" y="5136453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# if right exists</a:t>
            </a:r>
          </a:p>
        </p:txBody>
      </p:sp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DB2C-9B91-1FC1-A7D9-D8B10ABB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279A8-E954-0C6E-49B0-61550354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" y="15634"/>
            <a:ext cx="3582516" cy="335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32B-713F-249A-F83B-8E589235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828"/>
            <a:ext cx="3786556" cy="3548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5E224-8192-8798-BD05-6AAADD7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1305599"/>
            <a:ext cx="3786555" cy="555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6AE41-3926-D308-BEC6-38229E41DF9B}"/>
              </a:ext>
            </a:extLst>
          </p:cNvPr>
          <p:cNvSpPr txBox="1"/>
          <p:nvPr/>
        </p:nvSpPr>
        <p:spPr>
          <a:xfrm>
            <a:off x="3786556" y="74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Queue - FIFO, stack - LIFO</a:t>
            </a:r>
          </a:p>
          <a:p>
            <a:r>
              <a:rPr lang="en-US" b="1" dirty="0"/>
              <a:t>Dequeue – double-ended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3A1F-5940-36B1-971E-E3A74D724C37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34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text with black text&#10;&#10;AI-generated content may be incorrect.">
            <a:extLst>
              <a:ext uri="{FF2B5EF4-FFF2-40B4-BE49-F238E27FC236}">
                <a16:creationId xmlns:a16="http://schemas.microsoft.com/office/drawing/2014/main" id="{D77702F4-04DA-573D-66C5-B2166E96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" y="39927"/>
            <a:ext cx="3467266" cy="4192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" y="4296809"/>
            <a:ext cx="3479825" cy="2523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385269" y="4424714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C1C3-6F6A-E4C6-F09F-79F1BAB0A3AB}"/>
              </a:ext>
            </a:extLst>
          </p:cNvPr>
          <p:cNvSpPr txBox="1"/>
          <p:nvPr/>
        </p:nvSpPr>
        <p:spPr>
          <a:xfrm>
            <a:off x="4117493" y="39959"/>
            <a:ext cx="123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3991</TotalTime>
  <Words>250</Words>
  <Application>Microsoft Macintosh PowerPoint</Application>
  <PresentationFormat>Letter Paper (8.5x11 in)</PresentationFormat>
  <Paragraphs>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100</cp:revision>
  <cp:lastPrinted>2025-04-28T02:37:29Z</cp:lastPrinted>
  <dcterms:created xsi:type="dcterms:W3CDTF">2022-06-07T05:59:01Z</dcterms:created>
  <dcterms:modified xsi:type="dcterms:W3CDTF">2025-05-05T08:18:50Z</dcterms:modified>
</cp:coreProperties>
</file>